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1422" y="6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9/19/2013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9/19/2013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9/19/2013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9/19/2013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9/19/2013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9/19/2013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9/19/2013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9/19/2013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9/19/2013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9/19/2013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9/19/2013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9/19/2013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206061" y="381000"/>
            <a:ext cx="8785539" cy="677108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C’est </a:t>
            </a:r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jeudi</a:t>
            </a:r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, le </a:t>
            </a:r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19 </a:t>
            </a:r>
            <a:r>
              <a:rPr lang="fr-FR" sz="3800" smtClean="0">
                <a:solidFill>
                  <a:schemeClr val="bg1"/>
                </a:solidFill>
                <a:latin typeface="Kristen ITC" pitchFamily="66" charset="0"/>
              </a:rPr>
              <a:t>septembre </a:t>
            </a:r>
            <a:r>
              <a:rPr lang="fr-FR" sz="3800" smtClean="0">
                <a:solidFill>
                  <a:schemeClr val="bg1"/>
                </a:solidFill>
                <a:latin typeface="Kristen ITC" pitchFamily="66" charset="0"/>
              </a:rPr>
              <a:t>2013</a:t>
            </a:r>
            <a:endParaRPr lang="fr-FR" sz="3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69730" y="1447800"/>
            <a:ext cx="8458200" cy="64633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b="1" dirty="0" smtClean="0">
                <a:latin typeface="Kristen ITC" pitchFamily="66" charset="0"/>
              </a:rPr>
              <a:t>Objectifs – </a:t>
            </a:r>
            <a:r>
              <a:rPr lang="fr-FR" sz="3600" dirty="0" err="1" smtClean="0">
                <a:latin typeface="Kristen ITC" pitchFamily="66" charset="0"/>
              </a:rPr>
              <a:t>you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will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be</a:t>
            </a:r>
            <a:r>
              <a:rPr lang="fr-FR" sz="3600" dirty="0" smtClean="0">
                <a:latin typeface="Kristen ITC" pitchFamily="66" charset="0"/>
              </a:rPr>
              <a:t> able to: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447800" y="2400811"/>
            <a:ext cx="5831451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Greet someone and say goodbye</a:t>
            </a:r>
            <a:endParaRPr lang="en-US" sz="2800" dirty="0">
              <a:latin typeface="Kristen ITC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447800" y="3116167"/>
            <a:ext cx="5889940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Exchange names</a:t>
            </a:r>
            <a:endParaRPr lang="en-US" sz="2800" dirty="0">
              <a:latin typeface="Kristen ITC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69730" y="4038600"/>
            <a:ext cx="3886740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Count </a:t>
            </a:r>
            <a:r>
              <a:rPr lang="en-US" sz="2800" smtClean="0">
                <a:latin typeface="Kristen ITC" pitchFamily="66" charset="0"/>
              </a:rPr>
              <a:t>from 1-20</a:t>
            </a:r>
            <a:endParaRPr lang="en-US" sz="2800" dirty="0">
              <a:latin typeface="Kristen ITC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82259" y="4927534"/>
            <a:ext cx="8545671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Give and follow simple directions in French</a:t>
            </a:r>
            <a:endParaRPr lang="en-US" sz="2800" dirty="0">
              <a:latin typeface="Kristen ITC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82259" y="5805444"/>
            <a:ext cx="8633139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Ask common classroom questions in French</a:t>
            </a:r>
            <a:endParaRPr lang="en-US" sz="2800" dirty="0">
              <a:latin typeface="Kristen ITC" pitchFamily="66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724400" y="4038600"/>
            <a:ext cx="3886740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Spell in French</a:t>
            </a:r>
            <a:endParaRPr lang="en-US" sz="28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240</TotalTime>
  <Words>41</Words>
  <Application>Microsoft Office PowerPoint</Application>
  <PresentationFormat>On-screen Show (4:3)</PresentationFormat>
  <Paragraphs>8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Kristen ITC</vt:lpstr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93</cp:revision>
  <dcterms:created xsi:type="dcterms:W3CDTF">2011-09-14T23:22:57Z</dcterms:created>
  <dcterms:modified xsi:type="dcterms:W3CDTF">2013-09-19T13:19:51Z</dcterms:modified>
</cp:coreProperties>
</file>